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24" r:id="rId2"/>
    <p:sldId id="1538" r:id="rId3"/>
    <p:sldId id="1539" r:id="rId4"/>
    <p:sldId id="1540" r:id="rId5"/>
    <p:sldId id="154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408. LUNGDAM THU TAANG SAK 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the Gospel Light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Late 43:3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Fanny Jane Crosby, 1820-1915</a:t>
            </a:r>
          </a:p>
          <a:p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Doh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33089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kilok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zeelsak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Pa’ min in.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90531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/>
              <a:t>Tangsak</a:t>
            </a:r>
            <a:r>
              <a:rPr lang="en-US" sz="3300" dirty="0"/>
              <a:t> in, </a:t>
            </a:r>
            <a:r>
              <a:rPr lang="en-US" sz="3300" dirty="0" err="1"/>
              <a:t>tangsak</a:t>
            </a:r>
            <a:r>
              <a:rPr lang="en-US" sz="3300" dirty="0"/>
              <a:t> </a:t>
            </a:r>
            <a:r>
              <a:rPr lang="en-US" sz="3300" dirty="0" err="1"/>
              <a:t>mengmeng</a:t>
            </a:r>
            <a:r>
              <a:rPr lang="en-US" sz="3300" dirty="0"/>
              <a:t> in, </a:t>
            </a:r>
          </a:p>
          <a:p>
            <a:pPr marL="0" indent="0">
              <a:buNone/>
            </a:pPr>
            <a:r>
              <a:rPr lang="en-US" sz="3300" dirty="0" err="1"/>
              <a:t>Tuipi</a:t>
            </a:r>
            <a:r>
              <a:rPr lang="en-US" sz="3300" dirty="0"/>
              <a:t> gal, </a:t>
            </a:r>
            <a:r>
              <a:rPr lang="en-US" sz="3300" dirty="0" err="1"/>
              <a:t>tuikulhte</a:t>
            </a:r>
            <a:r>
              <a:rPr lang="en-US" sz="3300" dirty="0"/>
              <a:t> dong;</a:t>
            </a:r>
          </a:p>
          <a:p>
            <a:pPr marL="0" indent="0">
              <a:buNone/>
            </a:pPr>
            <a:r>
              <a:rPr lang="en-US" sz="3300" dirty="0" err="1"/>
              <a:t>Tangthu</a:t>
            </a:r>
            <a:r>
              <a:rPr lang="en-US" sz="3300" dirty="0"/>
              <a:t> </a:t>
            </a:r>
            <a:r>
              <a:rPr lang="en-US" sz="3300" dirty="0" err="1"/>
              <a:t>lamdang</a:t>
            </a:r>
            <a:r>
              <a:rPr lang="en-US" sz="3300" dirty="0"/>
              <a:t> </a:t>
            </a:r>
            <a:r>
              <a:rPr lang="en-US" sz="3300" dirty="0" err="1"/>
              <a:t>va</a:t>
            </a:r>
            <a:r>
              <a:rPr lang="en-US" sz="3300" dirty="0"/>
              <a:t> </a:t>
            </a:r>
            <a:r>
              <a:rPr lang="en-US" sz="3300" dirty="0" err="1"/>
              <a:t>zasak</a:t>
            </a:r>
            <a:r>
              <a:rPr lang="en-US" sz="3300" dirty="0"/>
              <a:t> in, </a:t>
            </a:r>
          </a:p>
          <a:p>
            <a:pPr marL="0" indent="0">
              <a:buNone/>
            </a:pPr>
            <a:r>
              <a:rPr lang="en-US" sz="3300" dirty="0" err="1"/>
              <a:t>Itna</a:t>
            </a:r>
            <a:r>
              <a:rPr lang="en-US" sz="3300" dirty="0"/>
              <a:t> </a:t>
            </a:r>
            <a:r>
              <a:rPr lang="en-US" sz="3300" dirty="0" err="1"/>
              <a:t>hehpihna</a:t>
            </a:r>
            <a:r>
              <a:rPr lang="en-US" sz="3300" dirty="0"/>
              <a:t> </a:t>
            </a:r>
            <a:r>
              <a:rPr lang="en-US" sz="3300" dirty="0" err="1"/>
              <a:t>khawnkhong</a:t>
            </a:r>
            <a:r>
              <a:rPr lang="en-US" sz="3300" dirty="0"/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73772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386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1303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162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408. LUNGDAM THU TAANG SAK IN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2018-12-15T07:01:48Z</dcterms:modified>
</cp:coreProperties>
</file>